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70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1EDC860C-9B8A-4922-9D35-ABDD245ADF36}" type="datetimeFigureOut">
              <a:rPr lang="en-US" smtClean="0"/>
              <a:t>8/11/2021</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2052509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DC860C-9B8A-4922-9D35-ABDD245ADF36}" type="datetimeFigureOut">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953296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EDC860C-9B8A-4922-9D35-ABDD245ADF36}" type="datetimeFigureOut">
              <a:rPr lang="en-US" smtClean="0"/>
              <a:t>8/11/2021</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19398102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EDC860C-9B8A-4922-9D35-ABDD245ADF36}" type="datetimeFigureOut">
              <a:rPr lang="en-US" smtClean="0"/>
              <a:t>8/11/2021</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8D1E6390-D6F1-4D66-8C7A-CB9E160C78D5}"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1316022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1EDC860C-9B8A-4922-9D35-ABDD245ADF36}" type="datetimeFigureOut">
              <a:rPr lang="en-US" smtClean="0"/>
              <a:t>8/11/2021</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15998146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1EDC860C-9B8A-4922-9D35-ABDD245ADF36}" type="datetimeFigureOut">
              <a:rPr lang="en-US" smtClean="0"/>
              <a:t>8/11/2021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28724133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1EDC860C-9B8A-4922-9D35-ABDD245ADF36}" type="datetimeFigureOut">
              <a:rPr lang="en-US" smtClean="0"/>
              <a:t>8/11/2021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395766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EDC860C-9B8A-4922-9D35-ABDD245ADF36}" type="datetimeFigureOut">
              <a:rPr lang="en-US" smtClean="0"/>
              <a:t>8/11/2021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1353764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1EDC860C-9B8A-4922-9D35-ABDD245ADF36}" type="datetimeFigureOut">
              <a:rPr lang="en-US" smtClean="0"/>
              <a:t>8/11/2021</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24736557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EDC860C-9B8A-4922-9D35-ABDD245ADF36}" type="datetimeFigureOut">
              <a:rPr lang="en-US" smtClean="0"/>
              <a:t>8/11/2021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1650166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1EDC860C-9B8A-4922-9D35-ABDD245ADF36}" type="datetimeFigureOut">
              <a:rPr lang="en-US" smtClean="0"/>
              <a:t>8/11/2021</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2411635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EDC860C-9B8A-4922-9D35-ABDD245ADF36}" type="datetimeFigureOut">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38481062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EDC860C-9B8A-4922-9D35-ABDD245ADF36}" type="datetimeFigureOut">
              <a:rPr lang="en-US" smtClean="0"/>
              <a:t>8/11/2021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3046515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EDC860C-9B8A-4922-9D35-ABDD245ADF36}" type="datetimeFigureOut">
              <a:rPr lang="en-US" smtClean="0"/>
              <a:t>8/11/2021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467935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DC860C-9B8A-4922-9D35-ABDD245ADF36}" type="datetimeFigureOut">
              <a:rPr lang="en-US" smtClean="0"/>
              <a:t>8/11/2021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1603405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DC860C-9B8A-4922-9D35-ABDD245ADF36}" type="datetimeFigureOut">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13838646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DC860C-9B8A-4922-9D35-ABDD245ADF36}" type="datetimeFigureOut">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1E6390-D6F1-4D66-8C7A-CB9E160C78D5}" type="slidenum">
              <a:rPr lang="en-US" smtClean="0"/>
              <a:t>‹#›</a:t>
            </a:fld>
            <a:endParaRPr lang="en-US"/>
          </a:p>
        </p:txBody>
      </p:sp>
    </p:spTree>
    <p:extLst>
      <p:ext uri="{BB962C8B-B14F-4D97-AF65-F5344CB8AC3E}">
        <p14:creationId xmlns:p14="http://schemas.microsoft.com/office/powerpoint/2010/main" val="39048650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EDC860C-9B8A-4922-9D35-ABDD245ADF36}" type="datetimeFigureOut">
              <a:rPr lang="en-US" smtClean="0"/>
              <a:t>8/11/2021</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D1E6390-D6F1-4D66-8C7A-CB9E160C78D5}" type="slidenum">
              <a:rPr lang="en-US" smtClean="0"/>
              <a:t>‹#›</a:t>
            </a:fld>
            <a:endParaRPr lang="en-US"/>
          </a:p>
        </p:txBody>
      </p:sp>
    </p:spTree>
    <p:extLst>
      <p:ext uri="{BB962C8B-B14F-4D97-AF65-F5344CB8AC3E}">
        <p14:creationId xmlns:p14="http://schemas.microsoft.com/office/powerpoint/2010/main" val="223463702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testasp.vulnweb.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b="1" dirty="0" smtClean="0"/>
              <a:t>Ethical Hacking </a:t>
            </a:r>
            <a:br>
              <a:rPr lang="en-US" b="1" dirty="0" smtClean="0"/>
            </a:br>
            <a:r>
              <a:rPr lang="en-US" b="1" dirty="0" smtClean="0"/>
              <a:t>(Task 3)</a:t>
            </a:r>
            <a:endParaRPr lang="en-US" b="1" dirty="0"/>
          </a:p>
        </p:txBody>
      </p:sp>
      <p:sp>
        <p:nvSpPr>
          <p:cNvPr id="3" name="Subtitle 2"/>
          <p:cNvSpPr>
            <a:spLocks noGrp="1"/>
          </p:cNvSpPr>
          <p:nvPr>
            <p:ph type="subTitle" idx="1"/>
          </p:nvPr>
        </p:nvSpPr>
        <p:spPr>
          <a:xfrm>
            <a:off x="1371600" y="3932452"/>
            <a:ext cx="9448800" cy="685800"/>
          </a:xfrm>
        </p:spPr>
        <p:txBody>
          <a:bodyPr>
            <a:normAutofit/>
          </a:bodyPr>
          <a:lstStyle/>
          <a:p>
            <a:pPr algn="ctr"/>
            <a:r>
              <a:rPr lang="en-US" sz="2400" b="1" dirty="0" smtClean="0"/>
              <a:t>Submitted By – Pratik </a:t>
            </a:r>
            <a:r>
              <a:rPr lang="en-US" sz="2400" b="1" dirty="0" err="1" smtClean="0"/>
              <a:t>Moharkar</a:t>
            </a:r>
            <a:endParaRPr lang="en-US" sz="2400" b="1" dirty="0"/>
          </a:p>
        </p:txBody>
      </p:sp>
    </p:spTree>
    <p:extLst>
      <p:ext uri="{BB962C8B-B14F-4D97-AF65-F5344CB8AC3E}">
        <p14:creationId xmlns:p14="http://schemas.microsoft.com/office/powerpoint/2010/main" val="4012531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ask3_Video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813" y="0"/>
            <a:ext cx="12144375" cy="6858000"/>
          </a:xfrm>
          <a:prstGeom prst="rect">
            <a:avLst/>
          </a:prstGeom>
        </p:spPr>
      </p:pic>
    </p:spTree>
    <p:extLst>
      <p:ext uri="{BB962C8B-B14F-4D97-AF65-F5344CB8AC3E}">
        <p14:creationId xmlns:p14="http://schemas.microsoft.com/office/powerpoint/2010/main" val="19300790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ask3_Video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813" y="0"/>
            <a:ext cx="12144375" cy="6858000"/>
          </a:xfrm>
          <a:prstGeom prst="rect">
            <a:avLst/>
          </a:prstGeom>
        </p:spPr>
      </p:pic>
    </p:spTree>
    <p:extLst>
      <p:ext uri="{BB962C8B-B14F-4D97-AF65-F5344CB8AC3E}">
        <p14:creationId xmlns:p14="http://schemas.microsoft.com/office/powerpoint/2010/main" val="8682420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505" y="2579526"/>
            <a:ext cx="10820400" cy="1293028"/>
          </a:xfrm>
        </p:spPr>
        <p:txBody>
          <a:bodyPr>
            <a:normAutofit/>
          </a:bodyPr>
          <a:lstStyle/>
          <a:p>
            <a:pPr algn="ctr"/>
            <a:r>
              <a:rPr lang="en-US" b="1" dirty="0" smtClean="0"/>
              <a:t>Thank You</a:t>
            </a:r>
            <a:endParaRPr lang="en-US" dirty="0"/>
          </a:p>
        </p:txBody>
      </p:sp>
    </p:spTree>
    <p:extLst>
      <p:ext uri="{BB962C8B-B14F-4D97-AF65-F5344CB8AC3E}">
        <p14:creationId xmlns:p14="http://schemas.microsoft.com/office/powerpoint/2010/main" val="265619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764373"/>
            <a:ext cx="10820400" cy="1293028"/>
          </a:xfrm>
        </p:spPr>
        <p:txBody>
          <a:bodyPr>
            <a:normAutofit/>
          </a:bodyPr>
          <a:lstStyle/>
          <a:p>
            <a:pPr algn="ctr"/>
            <a:r>
              <a:rPr lang="en-US" b="1" dirty="0"/>
              <a:t>Title: Cross Site Scripting Vulnerability</a:t>
            </a:r>
            <a:r>
              <a:rPr lang="en-US" dirty="0"/>
              <a:t/>
            </a:r>
            <a:br>
              <a:rPr lang="en-US" dirty="0"/>
            </a:br>
            <a:endParaRPr lang="en-US" dirty="0"/>
          </a:p>
        </p:txBody>
      </p:sp>
      <p:sp>
        <p:nvSpPr>
          <p:cNvPr id="3" name="Content Placeholder 2"/>
          <p:cNvSpPr>
            <a:spLocks noGrp="1"/>
          </p:cNvSpPr>
          <p:nvPr>
            <p:ph idx="1"/>
          </p:nvPr>
        </p:nvSpPr>
        <p:spPr/>
        <p:txBody>
          <a:bodyPr>
            <a:normAutofit/>
          </a:bodyPr>
          <a:lstStyle/>
          <a:p>
            <a:r>
              <a:rPr lang="en-US" sz="2800" b="1" dirty="0"/>
              <a:t>Domain: </a:t>
            </a:r>
            <a:r>
              <a:rPr lang="en-US" sz="2800" b="1" dirty="0">
                <a:solidFill>
                  <a:schemeClr val="accent6"/>
                </a:solidFill>
              </a:rPr>
              <a:t>vulnweb.com</a:t>
            </a:r>
            <a:endParaRPr lang="en-US" sz="2800" dirty="0">
              <a:solidFill>
                <a:schemeClr val="accent6"/>
              </a:solidFill>
            </a:endParaRPr>
          </a:p>
          <a:p>
            <a:r>
              <a:rPr lang="en-US" sz="2800" b="1" dirty="0"/>
              <a:t>Subdomain: </a:t>
            </a:r>
            <a:r>
              <a:rPr lang="en-US" sz="2800" b="1" dirty="0">
                <a:solidFill>
                  <a:schemeClr val="accent6"/>
                </a:solidFill>
              </a:rPr>
              <a:t>testasp.vulnweb.com</a:t>
            </a:r>
            <a:endParaRPr lang="en-US" sz="2800" dirty="0">
              <a:solidFill>
                <a:schemeClr val="accent6"/>
              </a:solidFill>
            </a:endParaRPr>
          </a:p>
          <a:p>
            <a:pPr marL="0" indent="0">
              <a:buNone/>
            </a:pPr>
            <a:endParaRPr lang="en-US" sz="1800" dirty="0"/>
          </a:p>
        </p:txBody>
      </p:sp>
    </p:spTree>
    <p:extLst>
      <p:ext uri="{BB962C8B-B14F-4D97-AF65-F5344CB8AC3E}">
        <p14:creationId xmlns:p14="http://schemas.microsoft.com/office/powerpoint/2010/main" val="2874121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764373"/>
            <a:ext cx="10820400" cy="1293028"/>
          </a:xfrm>
        </p:spPr>
        <p:txBody>
          <a:bodyPr>
            <a:normAutofit/>
          </a:bodyPr>
          <a:lstStyle/>
          <a:p>
            <a:pPr algn="ctr"/>
            <a:r>
              <a:rPr lang="en-US" b="1" dirty="0"/>
              <a:t>Steps to </a:t>
            </a:r>
            <a:r>
              <a:rPr lang="en-US" b="1" dirty="0" smtClean="0"/>
              <a:t>reproduce</a:t>
            </a:r>
            <a:endParaRPr lang="en-US" dirty="0"/>
          </a:p>
        </p:txBody>
      </p:sp>
      <p:sp>
        <p:nvSpPr>
          <p:cNvPr id="3" name="Content Placeholder 2"/>
          <p:cNvSpPr>
            <a:spLocks noGrp="1"/>
          </p:cNvSpPr>
          <p:nvPr>
            <p:ph idx="1"/>
          </p:nvPr>
        </p:nvSpPr>
        <p:spPr/>
        <p:txBody>
          <a:bodyPr>
            <a:normAutofit/>
          </a:bodyPr>
          <a:lstStyle/>
          <a:p>
            <a:pPr lvl="0"/>
            <a:r>
              <a:rPr lang="en-US" sz="2800" dirty="0"/>
              <a:t>Step 1: Visit </a:t>
            </a:r>
            <a:r>
              <a:rPr lang="en-US" sz="2800" dirty="0">
                <a:solidFill>
                  <a:srgbClr val="00B0F0"/>
                </a:solidFill>
                <a:hlinkClick r:id="rId2"/>
              </a:rPr>
              <a:t>http://testasp.vulnweb.com/</a:t>
            </a:r>
            <a:endParaRPr lang="en-US" sz="2800" dirty="0">
              <a:solidFill>
                <a:srgbClr val="00B0F0"/>
              </a:solidFill>
            </a:endParaRPr>
          </a:p>
          <a:p>
            <a:pPr lvl="0"/>
            <a:r>
              <a:rPr lang="en-US" sz="2800" dirty="0"/>
              <a:t>Step 2: On the top menu you will find a search option.</a:t>
            </a:r>
          </a:p>
          <a:p>
            <a:pPr lvl="0"/>
            <a:r>
              <a:rPr lang="en-US" sz="2800" dirty="0"/>
              <a:t>Step 3: Click on it and you will be prompted with the Search box.</a:t>
            </a:r>
          </a:p>
          <a:p>
            <a:pPr lvl="0"/>
            <a:r>
              <a:rPr lang="en-US" sz="2800" dirty="0"/>
              <a:t>Step 5: You can find different payloads for XSS. I used </a:t>
            </a:r>
            <a:r>
              <a:rPr lang="en-US" sz="2800" dirty="0">
                <a:solidFill>
                  <a:schemeClr val="accent1"/>
                </a:solidFill>
              </a:rPr>
              <a:t>“&lt;script&gt;alert(1)&lt;/script&gt;”</a:t>
            </a:r>
            <a:r>
              <a:rPr lang="en-US" sz="2800" dirty="0"/>
              <a:t> .</a:t>
            </a:r>
          </a:p>
          <a:p>
            <a:pPr lvl="0"/>
            <a:r>
              <a:rPr lang="en-US" sz="2800" dirty="0"/>
              <a:t>Step 6: When you will click on Search, it will show an alert message.</a:t>
            </a:r>
          </a:p>
          <a:p>
            <a:pPr marL="0" indent="0">
              <a:buNone/>
            </a:pPr>
            <a:endParaRPr lang="en-US" sz="1800" dirty="0"/>
          </a:p>
        </p:txBody>
      </p:sp>
    </p:spTree>
    <p:extLst>
      <p:ext uri="{BB962C8B-B14F-4D97-AF65-F5344CB8AC3E}">
        <p14:creationId xmlns:p14="http://schemas.microsoft.com/office/powerpoint/2010/main" val="2636739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764373"/>
            <a:ext cx="10820400" cy="1293028"/>
          </a:xfrm>
        </p:spPr>
        <p:txBody>
          <a:bodyPr>
            <a:normAutofit/>
          </a:bodyPr>
          <a:lstStyle/>
          <a:p>
            <a:pPr algn="ctr"/>
            <a:r>
              <a:rPr lang="en-US" b="1" dirty="0" smtClean="0"/>
              <a:t>Impact</a:t>
            </a:r>
            <a:endParaRPr lang="en-US" dirty="0"/>
          </a:p>
        </p:txBody>
      </p:sp>
      <p:sp>
        <p:nvSpPr>
          <p:cNvPr id="3" name="Content Placeholder 2"/>
          <p:cNvSpPr>
            <a:spLocks noGrp="1"/>
          </p:cNvSpPr>
          <p:nvPr>
            <p:ph idx="1"/>
          </p:nvPr>
        </p:nvSpPr>
        <p:spPr/>
        <p:txBody>
          <a:bodyPr>
            <a:normAutofit/>
          </a:bodyPr>
          <a:lstStyle/>
          <a:p>
            <a:pPr marL="0" indent="0" algn="just">
              <a:buNone/>
            </a:pPr>
            <a:r>
              <a:rPr lang="en-US" sz="2800" dirty="0"/>
              <a:t>XSS can have huge implications for a web application and its users. User accounts can be hijacked, credentials could be stolen, sensitive data could be ex-filtrated, and lastly, access to your client computers can be obtained.</a:t>
            </a:r>
          </a:p>
          <a:p>
            <a:pPr marL="0" indent="0" algn="just">
              <a:buNone/>
            </a:pPr>
            <a:endParaRPr lang="en-US" sz="1800" dirty="0"/>
          </a:p>
        </p:txBody>
      </p:sp>
    </p:spTree>
    <p:extLst>
      <p:ext uri="{BB962C8B-B14F-4D97-AF65-F5344CB8AC3E}">
        <p14:creationId xmlns:p14="http://schemas.microsoft.com/office/powerpoint/2010/main" val="2305036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764373"/>
            <a:ext cx="10820400" cy="1293028"/>
          </a:xfrm>
        </p:spPr>
        <p:txBody>
          <a:bodyPr>
            <a:normAutofit/>
          </a:bodyPr>
          <a:lstStyle/>
          <a:p>
            <a:pPr algn="ctr"/>
            <a:r>
              <a:rPr lang="en-US" b="1" dirty="0" smtClean="0"/>
              <a:t>mitigation</a:t>
            </a:r>
            <a:endParaRPr lang="en-US" dirty="0"/>
          </a:p>
        </p:txBody>
      </p:sp>
      <p:sp>
        <p:nvSpPr>
          <p:cNvPr id="3" name="Content Placeholder 2"/>
          <p:cNvSpPr>
            <a:spLocks noGrp="1"/>
          </p:cNvSpPr>
          <p:nvPr>
            <p:ph idx="1"/>
          </p:nvPr>
        </p:nvSpPr>
        <p:spPr/>
        <p:txBody>
          <a:bodyPr>
            <a:noAutofit/>
          </a:bodyPr>
          <a:lstStyle/>
          <a:p>
            <a:pPr algn="just">
              <a:lnSpc>
                <a:spcPct val="120000"/>
              </a:lnSpc>
            </a:pPr>
            <a:r>
              <a:rPr lang="en-US" sz="1600" dirty="0"/>
              <a:t>In general, effectively preventing XSS vulnerabilities is likely to involve a combination of the following measures:</a:t>
            </a:r>
          </a:p>
          <a:p>
            <a:pPr lvl="0" algn="just">
              <a:lnSpc>
                <a:spcPct val="120000"/>
              </a:lnSpc>
            </a:pPr>
            <a:r>
              <a:rPr lang="en-US" sz="1600" b="1" dirty="0">
                <a:solidFill>
                  <a:schemeClr val="accent2"/>
                </a:solidFill>
              </a:rPr>
              <a:t>Filter input on </a:t>
            </a:r>
            <a:r>
              <a:rPr lang="en-US" sz="1600" b="1" dirty="0" smtClean="0">
                <a:solidFill>
                  <a:schemeClr val="accent2"/>
                </a:solidFill>
              </a:rPr>
              <a:t>arrival: </a:t>
            </a:r>
            <a:r>
              <a:rPr lang="en-US" sz="1600" dirty="0" smtClean="0"/>
              <a:t>At </a:t>
            </a:r>
            <a:r>
              <a:rPr lang="en-US" sz="1600" dirty="0"/>
              <a:t>the point where user input is received, filter as strictly as possible based on what is expected or valid input.</a:t>
            </a:r>
          </a:p>
          <a:p>
            <a:pPr lvl="0" algn="just">
              <a:lnSpc>
                <a:spcPct val="120000"/>
              </a:lnSpc>
            </a:pPr>
            <a:r>
              <a:rPr lang="en-US" sz="1600" b="1" dirty="0">
                <a:solidFill>
                  <a:schemeClr val="accent2"/>
                </a:solidFill>
              </a:rPr>
              <a:t>Encode data on </a:t>
            </a:r>
            <a:r>
              <a:rPr lang="en-US" sz="1600" b="1" dirty="0" smtClean="0">
                <a:solidFill>
                  <a:schemeClr val="accent2"/>
                </a:solidFill>
              </a:rPr>
              <a:t>output: </a:t>
            </a:r>
            <a:r>
              <a:rPr lang="en-US" sz="1600" dirty="0" smtClean="0"/>
              <a:t>At </a:t>
            </a:r>
            <a:r>
              <a:rPr lang="en-US" sz="1600" dirty="0"/>
              <a:t>the point where user-controllable data is output in HTTP responses, encode the output to prevent it from being interpreted as active content. Depending on the output context, this might require applying combinations of HTML, URL, JavaScript, and CSS encoding.</a:t>
            </a:r>
          </a:p>
          <a:p>
            <a:pPr lvl="0" algn="just">
              <a:lnSpc>
                <a:spcPct val="120000"/>
              </a:lnSpc>
            </a:pPr>
            <a:r>
              <a:rPr lang="en-US" sz="1600" b="1" dirty="0">
                <a:solidFill>
                  <a:schemeClr val="accent2"/>
                </a:solidFill>
              </a:rPr>
              <a:t>Use appropriate response </a:t>
            </a:r>
            <a:r>
              <a:rPr lang="en-US" sz="1600" b="1" dirty="0" smtClean="0">
                <a:solidFill>
                  <a:schemeClr val="accent2"/>
                </a:solidFill>
              </a:rPr>
              <a:t>headers:</a:t>
            </a:r>
            <a:r>
              <a:rPr lang="en-US" sz="1600" dirty="0"/>
              <a:t> To prevent XSS in HTTP responses that aren't intended to contain any HTML or JavaScript, you can use the Content-Type and X-Content-Type-Options headers to ensure that browsers interpret the responses in the way you intend.</a:t>
            </a:r>
          </a:p>
          <a:p>
            <a:pPr lvl="0" algn="just">
              <a:lnSpc>
                <a:spcPct val="120000"/>
              </a:lnSpc>
            </a:pPr>
            <a:r>
              <a:rPr lang="en-US" sz="1600" b="1" dirty="0">
                <a:solidFill>
                  <a:schemeClr val="accent2"/>
                </a:solidFill>
              </a:rPr>
              <a:t>Content Security </a:t>
            </a:r>
            <a:r>
              <a:rPr lang="en-US" sz="1600" b="1" dirty="0" smtClean="0">
                <a:solidFill>
                  <a:schemeClr val="accent2"/>
                </a:solidFill>
              </a:rPr>
              <a:t>Policy:</a:t>
            </a:r>
            <a:r>
              <a:rPr lang="en-US" sz="1600" dirty="0"/>
              <a:t> As a last line of defense, you can use Content Security Policy (CSP) to reduce the severity of any XSS vulnerabilities that still occur.</a:t>
            </a:r>
          </a:p>
          <a:p>
            <a:pPr marL="0" indent="0" algn="just">
              <a:lnSpc>
                <a:spcPct val="120000"/>
              </a:lnSpc>
              <a:buNone/>
            </a:pPr>
            <a:endParaRPr lang="en-US" sz="1100" dirty="0"/>
          </a:p>
        </p:txBody>
      </p:sp>
    </p:spTree>
    <p:extLst>
      <p:ext uri="{BB962C8B-B14F-4D97-AF65-F5344CB8AC3E}">
        <p14:creationId xmlns:p14="http://schemas.microsoft.com/office/powerpoint/2010/main" val="417529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914" y="2784242"/>
            <a:ext cx="10820400" cy="1293028"/>
          </a:xfrm>
        </p:spPr>
        <p:txBody>
          <a:bodyPr>
            <a:normAutofit/>
          </a:bodyPr>
          <a:lstStyle/>
          <a:p>
            <a:pPr algn="ctr"/>
            <a:r>
              <a:rPr lang="en-US" b="1" dirty="0" smtClean="0"/>
              <a:t>SCREENSHOTS</a:t>
            </a:r>
            <a:endParaRPr lang="en-US" dirty="0"/>
          </a:p>
        </p:txBody>
      </p:sp>
    </p:spTree>
    <p:extLst>
      <p:ext uri="{BB962C8B-B14F-4D97-AF65-F5344CB8AC3E}">
        <p14:creationId xmlns:p14="http://schemas.microsoft.com/office/powerpoint/2010/main" val="3349374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3" y="0"/>
            <a:ext cx="12237992" cy="6858000"/>
          </a:xfrm>
          <a:prstGeom prst="rect">
            <a:avLst/>
          </a:prstGeom>
        </p:spPr>
      </p:pic>
    </p:spTree>
    <p:extLst>
      <p:ext uri="{BB962C8B-B14F-4D97-AF65-F5344CB8AC3E}">
        <p14:creationId xmlns:p14="http://schemas.microsoft.com/office/powerpoint/2010/main" val="7863916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46" y="0"/>
            <a:ext cx="12162754" cy="6858000"/>
          </a:xfrm>
          <a:prstGeom prst="rect">
            <a:avLst/>
          </a:prstGeom>
        </p:spPr>
      </p:pic>
    </p:spTree>
    <p:extLst>
      <p:ext uri="{BB962C8B-B14F-4D97-AF65-F5344CB8AC3E}">
        <p14:creationId xmlns:p14="http://schemas.microsoft.com/office/powerpoint/2010/main" val="19586555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4040" y="2606821"/>
            <a:ext cx="10820400" cy="1293028"/>
          </a:xfrm>
        </p:spPr>
        <p:txBody>
          <a:bodyPr>
            <a:normAutofit/>
          </a:bodyPr>
          <a:lstStyle/>
          <a:p>
            <a:pPr algn="ctr"/>
            <a:r>
              <a:rPr lang="en-US" b="1" dirty="0" smtClean="0"/>
              <a:t>VIDEO Recordings</a:t>
            </a:r>
            <a:endParaRPr lang="en-US" dirty="0"/>
          </a:p>
        </p:txBody>
      </p:sp>
    </p:spTree>
    <p:extLst>
      <p:ext uri="{BB962C8B-B14F-4D97-AF65-F5344CB8AC3E}">
        <p14:creationId xmlns:p14="http://schemas.microsoft.com/office/powerpoint/2010/main" val="3082333315"/>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18</TotalTime>
  <Words>178</Words>
  <Application>Microsoft Office PowerPoint</Application>
  <PresentationFormat>Widescreen</PresentationFormat>
  <Paragraphs>22</Paragraphs>
  <Slides>12</Slides>
  <Notes>0</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Century Gothic</vt:lpstr>
      <vt:lpstr>Vapor Trail</vt:lpstr>
      <vt:lpstr>Ethical Hacking  (Task 3)</vt:lpstr>
      <vt:lpstr>Title: Cross Site Scripting Vulnerability </vt:lpstr>
      <vt:lpstr>Steps to reproduce</vt:lpstr>
      <vt:lpstr>Impact</vt:lpstr>
      <vt:lpstr>mitigation</vt:lpstr>
      <vt:lpstr>SCREENSHOTS</vt:lpstr>
      <vt:lpstr>PowerPoint Presentation</vt:lpstr>
      <vt:lpstr>PowerPoint Presentation</vt:lpstr>
      <vt:lpstr>VIDEO Recordings</vt:lpstr>
      <vt:lpstr>PowerPoint Presentation</vt:lpstr>
      <vt:lpstr>PowerPoint Presentation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3</dc:title>
  <dc:creator>PRATIK</dc:creator>
  <cp:lastModifiedBy>PRATIK</cp:lastModifiedBy>
  <cp:revision>10</cp:revision>
  <dcterms:created xsi:type="dcterms:W3CDTF">2021-08-11T14:16:22Z</dcterms:created>
  <dcterms:modified xsi:type="dcterms:W3CDTF">2021-08-11T14:35:21Z</dcterms:modified>
</cp:coreProperties>
</file>

<file path=docProps/thumbnail.jpeg>
</file>